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9" r:id="rId8"/>
    <p:sldId id="263" r:id="rId9"/>
    <p:sldId id="262" r:id="rId10"/>
    <p:sldId id="265" r:id="rId11"/>
    <p:sldId id="267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FEB20-E294-491A-848F-5380593111E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FFA961-E22D-476F-8012-3929899AA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0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0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10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0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1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701852_570610526668024_29192020231255490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2230040" cy="3971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10000" y="762000"/>
            <a:ext cx="47230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CAMPANIA DE CONŞTIENTIZARE  A COLEGIULUI TEHNIC “SIMION MEHEDINŢI” CODLEA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Arial Black" pitchFamily="34" charset="0"/>
              </a:rPr>
              <a:t>PROIECT “JUSTICE HAS NO GENDER”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7" name="Picture 6" descr="poza_sco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667000"/>
            <a:ext cx="3657600" cy="21336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dirty="0" smtClean="0">
                <a:latin typeface="Arial Black" pitchFamily="34" charset="0"/>
              </a:rPr>
              <a:t>Dacă –i bal, bal să fie</a:t>
            </a:r>
            <a:br>
              <a:rPr lang="ro-RO" dirty="0" smtClean="0">
                <a:latin typeface="Arial Black" pitchFamily="34" charset="0"/>
              </a:rPr>
            </a:br>
            <a:r>
              <a:rPr lang="ro-RO" dirty="0" smtClean="0">
                <a:latin typeface="Arial Black" pitchFamily="34" charset="0"/>
              </a:rPr>
              <a:t>martie 2019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4" descr="Copy (3) of DSC_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2844800" cy="4267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554163"/>
            <a:ext cx="5029200" cy="3322638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Eleva Olga Untilă, din clasa aIX-a participantă în proiect, a vrut să vadă reacţiile publicului dansând 2 stiluri de dans: vals şi bellydance.</a:t>
            </a:r>
            <a:endParaRPr lang="en-US" dirty="0"/>
          </a:p>
        </p:txBody>
      </p:sp>
      <p:pic>
        <p:nvPicPr>
          <p:cNvPr id="7" name="Picture 6" descr="36701852_570610526668024_29192020231255490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vals</a:t>
            </a:r>
            <a:endParaRPr lang="en-US" dirty="0"/>
          </a:p>
        </p:txBody>
      </p:sp>
      <p:pic>
        <p:nvPicPr>
          <p:cNvPr id="5" name="Content Placeholder 4" descr="Copy of DSC_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2068116" cy="1378744"/>
          </a:xfrm>
        </p:spPr>
      </p:pic>
      <p:pic>
        <p:nvPicPr>
          <p:cNvPr id="4" name="Picture 3" descr="36701852_570610526668024_29192020231255490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SC_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81400"/>
            <a:ext cx="1371600" cy="2057400"/>
          </a:xfrm>
          <a:prstGeom prst="rect">
            <a:avLst/>
          </a:prstGeom>
        </p:spPr>
      </p:pic>
      <p:pic>
        <p:nvPicPr>
          <p:cNvPr id="7" name="Picture 6" descr="DSC_05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1143000"/>
            <a:ext cx="2286000" cy="1524000"/>
          </a:xfrm>
          <a:prstGeom prst="rect">
            <a:avLst/>
          </a:prstGeom>
        </p:spPr>
      </p:pic>
      <p:pic>
        <p:nvPicPr>
          <p:cNvPr id="8" name="Picture 7" descr="DSC_0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2667000"/>
            <a:ext cx="2286000" cy="1524000"/>
          </a:xfrm>
          <a:prstGeom prst="rect">
            <a:avLst/>
          </a:prstGeom>
        </p:spPr>
      </p:pic>
      <p:pic>
        <p:nvPicPr>
          <p:cNvPr id="9" name="Picture 8" descr="DSC_05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191000"/>
            <a:ext cx="24003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9812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“E frumoasă, dar un pic grăsuţă!”</a:t>
            </a:r>
          </a:p>
          <a:p>
            <a:endParaRPr lang="ro-RO" dirty="0" smtClean="0"/>
          </a:p>
          <a:p>
            <a:r>
              <a:rPr lang="ro-RO" dirty="0" smtClean="0"/>
              <a:t>“Sunt concurente mai drăguţe, nu este favorita mea pentru </a:t>
            </a:r>
            <a:r>
              <a:rPr lang="ro-RO" i="1" dirty="0" smtClean="0"/>
              <a:t>Miss</a:t>
            </a:r>
            <a:r>
              <a:rPr lang="ro-RO" dirty="0" smtClean="0"/>
              <a:t>!”</a:t>
            </a:r>
          </a:p>
          <a:p>
            <a:endParaRPr lang="ro-RO" dirty="0" smtClean="0"/>
          </a:p>
          <a:p>
            <a:r>
              <a:rPr lang="ro-RO" dirty="0" smtClean="0"/>
              <a:t>“E prea rigidă la dans!”</a:t>
            </a:r>
          </a:p>
          <a:p>
            <a:endParaRPr lang="en-US" dirty="0"/>
          </a:p>
        </p:txBody>
      </p:sp>
      <p:pic>
        <p:nvPicPr>
          <p:cNvPr id="11" name="Picture 10" descr="DSC_05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4800600"/>
            <a:ext cx="2514600" cy="16764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bellydance</a:t>
            </a:r>
            <a:endParaRPr lang="en-US" dirty="0"/>
          </a:p>
        </p:txBody>
      </p:sp>
      <p:pic>
        <p:nvPicPr>
          <p:cNvPr id="4" name="Content Placeholder 3" descr="Copy (2) of Copy of DSC_0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1615017" cy="2422525"/>
          </a:xfrm>
        </p:spPr>
      </p:pic>
      <p:pic>
        <p:nvPicPr>
          <p:cNvPr id="5" name="Picture 4" descr="36701852_570610526668024_29192020231255490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opy (2) of Copy of DSC_0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657600"/>
            <a:ext cx="1574800" cy="2362200"/>
          </a:xfrm>
          <a:prstGeom prst="rect">
            <a:avLst/>
          </a:prstGeom>
        </p:spPr>
      </p:pic>
      <p:pic>
        <p:nvPicPr>
          <p:cNvPr id="7" name="Picture 6" descr="Copy (2) of Copy of DSC_04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657600"/>
            <a:ext cx="1676400" cy="2514600"/>
          </a:xfrm>
          <a:prstGeom prst="rect">
            <a:avLst/>
          </a:prstGeom>
        </p:spPr>
      </p:pic>
      <p:pic>
        <p:nvPicPr>
          <p:cNvPr id="8" name="Picture 7" descr="Copy (2) of Copy of DSC_04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1752600"/>
            <a:ext cx="1295400" cy="1943100"/>
          </a:xfrm>
          <a:prstGeom prst="rect">
            <a:avLst/>
          </a:prstGeom>
        </p:spPr>
      </p:pic>
      <p:pic>
        <p:nvPicPr>
          <p:cNvPr id="9" name="Picture 8" descr="Copy (2) of DSC_04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1905000"/>
            <a:ext cx="1219200" cy="1828800"/>
          </a:xfrm>
          <a:prstGeom prst="rect">
            <a:avLst/>
          </a:prstGeom>
        </p:spPr>
      </p:pic>
      <p:pic>
        <p:nvPicPr>
          <p:cNvPr id="10" name="Picture 9" descr="Copy (2) of DSC_04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1981200"/>
            <a:ext cx="1168400" cy="1752600"/>
          </a:xfrm>
          <a:prstGeom prst="rect">
            <a:avLst/>
          </a:prstGeom>
        </p:spPr>
      </p:pic>
      <p:pic>
        <p:nvPicPr>
          <p:cNvPr id="11" name="Picture 10" descr="Copy of Copy of DSC_04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3657600"/>
            <a:ext cx="1600200" cy="2400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1981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Concluzia finală :</a:t>
            </a:r>
          </a:p>
          <a:p>
            <a:endParaRPr lang="ro-RO" dirty="0" smtClean="0"/>
          </a:p>
          <a:p>
            <a:r>
              <a:rPr lang="ro-RO" sz="2400" dirty="0" smtClean="0"/>
              <a:t>“E perfectă!</a:t>
            </a:r>
          </a:p>
          <a:p>
            <a:r>
              <a:rPr lang="ro-RO" sz="2400" dirty="0" smtClean="0"/>
              <a:t>Merită să fie </a:t>
            </a:r>
            <a:r>
              <a:rPr lang="ro-RO" sz="2400" i="1" dirty="0" smtClean="0"/>
              <a:t>Miss</a:t>
            </a:r>
            <a:r>
              <a:rPr lang="ro-RO" sz="2400" dirty="0" smtClean="0"/>
              <a:t>!</a:t>
            </a:r>
            <a:endParaRPr lang="en-US" sz="2400" dirty="0"/>
          </a:p>
        </p:txBody>
      </p:sp>
      <p:pic>
        <p:nvPicPr>
          <p:cNvPr id="14" name="Picture 13" descr="Copy (3) of DSC_046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3733800"/>
            <a:ext cx="1473200" cy="2209800"/>
          </a:xfrm>
          <a:prstGeom prst="rect">
            <a:avLst/>
          </a:prstGeom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CU MASCĂ, MAI SUNT EU?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Elevii casei aX-a au răspuns provocării de a participa la un concurs “Miss şi Mister” costumaţi. Au fost notaţi doar pentru felul în care au răspuns provocărilor, nu pentru felul cum arată.</a:t>
            </a:r>
            <a:endParaRPr lang="en-US" dirty="0"/>
          </a:p>
        </p:txBody>
      </p:sp>
      <p:pic>
        <p:nvPicPr>
          <p:cNvPr id="4" name="Picture 3" descr="DSC_0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2286000" cy="1524000"/>
          </a:xfrm>
          <a:prstGeom prst="rect">
            <a:avLst/>
          </a:prstGeom>
        </p:spPr>
      </p:pic>
      <p:pic>
        <p:nvPicPr>
          <p:cNvPr id="5" name="Picture 4" descr="DSC_0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971800"/>
            <a:ext cx="2324100" cy="1549400"/>
          </a:xfrm>
          <a:prstGeom prst="rect">
            <a:avLst/>
          </a:prstGeom>
        </p:spPr>
      </p:pic>
      <p:pic>
        <p:nvPicPr>
          <p:cNvPr id="6" name="Picture 5" descr="DSC_0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572000"/>
            <a:ext cx="2400300" cy="1600200"/>
          </a:xfrm>
          <a:prstGeom prst="rect">
            <a:avLst/>
          </a:prstGeom>
        </p:spPr>
      </p:pic>
      <p:pic>
        <p:nvPicPr>
          <p:cNvPr id="7" name="Picture 6" descr="DSC_0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572000"/>
            <a:ext cx="2286000" cy="1524000"/>
          </a:xfrm>
          <a:prstGeom prst="rect">
            <a:avLst/>
          </a:prstGeom>
        </p:spPr>
      </p:pic>
      <p:pic>
        <p:nvPicPr>
          <p:cNvPr id="8" name="Picture 7" descr="DSC_06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1371600"/>
            <a:ext cx="2400300" cy="1600200"/>
          </a:xfrm>
          <a:prstGeom prst="rect">
            <a:avLst/>
          </a:prstGeom>
        </p:spPr>
      </p:pic>
      <p:pic>
        <p:nvPicPr>
          <p:cNvPr id="9" name="Picture 8" descr="DSC_06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971800"/>
            <a:ext cx="2400300" cy="1600200"/>
          </a:xfrm>
          <a:prstGeom prst="rect">
            <a:avLst/>
          </a:prstGeom>
        </p:spPr>
      </p:pic>
      <p:pic>
        <p:nvPicPr>
          <p:cNvPr id="10" name="Picture 9" descr="36701852_570610526668024_291920202312554905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SAPTĂMÂNA ALTFEL </a:t>
            </a:r>
            <a:endParaRPr lang="en-US" dirty="0"/>
          </a:p>
        </p:txBody>
      </p:sp>
      <p:pic>
        <p:nvPicPr>
          <p:cNvPr id="3" name="Picture 2" descr="36701852_570610526668024_29192020231255490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can S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2220191" cy="287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an PUM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223751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an PAL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33304" y="1948296"/>
            <a:ext cx="2296391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1295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Elevii clasei aX-a au participat la un concurs de afişe pe tema discriminării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33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LOCUL 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800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LOCUL 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5410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LOCUL III</a:t>
            </a:r>
            <a:endParaRPr lang="en-US" dirty="0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2800" dirty="0" smtClean="0">
                <a:latin typeface="Arial Black" pitchFamily="34" charset="0"/>
              </a:rPr>
              <a:t>PROIECT “JUSTICE HAS NO GENDER”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082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vi-VN" dirty="0" smtClean="0"/>
              <a:t>„</a:t>
            </a:r>
            <a:r>
              <a:rPr lang="vi-VN" sz="1800" b="1" dirty="0" smtClean="0">
                <a:latin typeface="+mj-lt"/>
              </a:rPr>
              <a:t>Justice has no gender</a:t>
            </a:r>
            <a:r>
              <a:rPr lang="vi-VN" sz="1800" dirty="0" smtClean="0">
                <a:latin typeface="+mj-lt"/>
              </a:rPr>
              <a:t>” este un proiect care are ca scop creșterea gradului de conștientizare a elevilor români cu privire la elefectele negative ale stereotipurilor folosite în societatea românească față de persoanele cu dizabilități și care fac parte din anumite etnii. </a:t>
            </a:r>
            <a:r>
              <a:rPr lang="vi-VN" sz="1800" i="1" dirty="0" smtClean="0">
                <a:latin typeface="+mj-lt"/>
              </a:rPr>
              <a:t>Autoritatea Națională pentru Persoanele cu Dizabilități</a:t>
            </a:r>
            <a:r>
              <a:rPr lang="vi-VN" sz="1800" dirty="0" smtClean="0">
                <a:latin typeface="+mj-lt"/>
              </a:rPr>
              <a:t> a semnat un acord de parteneriat cu </a:t>
            </a:r>
            <a:r>
              <a:rPr lang="vi-VN" sz="1800" i="1" dirty="0" smtClean="0">
                <a:latin typeface="+mj-lt"/>
              </a:rPr>
              <a:t>Agenția Națională pentru Egalitatea de Șanse între Femei și Bărbați</a:t>
            </a:r>
            <a:r>
              <a:rPr lang="vi-VN" sz="1800" dirty="0" smtClean="0">
                <a:latin typeface="+mj-lt"/>
              </a:rPr>
              <a:t> și </a:t>
            </a:r>
            <a:r>
              <a:rPr lang="vi-VN" sz="1800" i="1" dirty="0" smtClean="0">
                <a:latin typeface="+mj-lt"/>
              </a:rPr>
              <a:t>Asociația Active Watch</a:t>
            </a:r>
            <a:r>
              <a:rPr lang="vi-VN" sz="1800" dirty="0" smtClean="0">
                <a:latin typeface="+mj-lt"/>
              </a:rPr>
              <a:t>, în vederea implementării acestui proiect în liceele din România.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3" descr="38540475_10213006983188987_239592969484422348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86200"/>
            <a:ext cx="2590800" cy="1295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PHOTO-2018-08-01-09-57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733800"/>
            <a:ext cx="2575119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PHOTO-2018-08-01-09-57-4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2439587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PHOTO-2018-08-01-09-57-44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181600"/>
            <a:ext cx="2304054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Content Placeholder 3" descr="PHOTO-2018-08-01-09-57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5105400"/>
            <a:ext cx="2362200" cy="132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36701852_570610526668024_291920202312554905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80999"/>
            <a:ext cx="1074896" cy="1371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4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200" dirty="0" smtClean="0">
                <a:latin typeface="Arial Black" pitchFamily="34" charset="0"/>
              </a:rPr>
              <a:t>ALEGEREA GRUPULUI ŢINTĂ </a:t>
            </a:r>
            <a:br>
              <a:rPr lang="ro-RO" sz="3200" dirty="0" smtClean="0">
                <a:latin typeface="Arial Black" pitchFamily="34" charset="0"/>
              </a:rPr>
            </a:br>
            <a:r>
              <a:rPr lang="ro-RO" sz="3200" dirty="0" smtClean="0">
                <a:latin typeface="Arial Black" pitchFamily="34" charset="0"/>
              </a:rPr>
              <a:t>OCTOMBRIE 2018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4" name="Content Placeholder 3" descr="53340278_2312502598980174_604549039125849702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810000"/>
            <a:ext cx="30861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3264560_2312502102313557_447762416767546163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2958277_2312502198980214_8816328923831861248_n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600200"/>
            <a:ext cx="3276600" cy="218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41910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32 de elevi din clasele a9-a, a10-a, a11-a şi a12-a au răspund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DA”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proiectului.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36701852_570610526668024_291920202312554905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1800" dirty="0" smtClean="0">
                <a:latin typeface="Arial Black" pitchFamily="34" charset="0"/>
              </a:rPr>
              <a:t>DECEMBRIE 2018, IANUARIE 2019 ŞI FEBRUARIE 2019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4" name="Content Placeholder 3" descr="36701852_570610526668024_29192020231255490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060664" cy="1889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53018031_2312507608979673_4437650619288780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2200"/>
            <a:ext cx="2324100" cy="154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53021199_2312507815646319_767910880604690841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447800"/>
            <a:ext cx="2133600" cy="142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0400" y="3352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latin typeface="Arial Black" pitchFamily="34" charset="0"/>
              </a:rPr>
              <a:t>PREGATIREA TEORETICĂ</a:t>
            </a:r>
            <a:endParaRPr lang="en-US" sz="1400" dirty="0">
              <a:latin typeface="Arial Black" pitchFamily="34" charset="0"/>
            </a:endParaRPr>
          </a:p>
        </p:txBody>
      </p:sp>
      <p:pic>
        <p:nvPicPr>
          <p:cNvPr id="8" name="Picture 7" descr="53018051_2312507548979679_59915487158720266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057400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53053589_2312507502313017_433281186345779200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962400"/>
            <a:ext cx="26289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 descr="53517188_2312507365646364_501711991457867366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3962400"/>
            <a:ext cx="26289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2400" dirty="0" smtClean="0"/>
              <a:t>ATELIER DE LUCRU</a:t>
            </a:r>
            <a:r>
              <a:rPr lang="en-US" sz="2400" dirty="0" smtClean="0"/>
              <a:t>, </a:t>
            </a:r>
            <a:r>
              <a:rPr lang="en-US" sz="2400" dirty="0" err="1" smtClean="0"/>
              <a:t>expozi</a:t>
            </a:r>
            <a:r>
              <a:rPr lang="ro-RO" sz="2400" dirty="0" smtClean="0"/>
              <a:t>ţie “săptămâna altfel”</a:t>
            </a:r>
            <a:endParaRPr lang="en-US" sz="2400" dirty="0"/>
          </a:p>
        </p:txBody>
      </p:sp>
      <p:pic>
        <p:nvPicPr>
          <p:cNvPr id="4" name="Content Placeholder 3" descr="IMG_20190618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447800"/>
            <a:ext cx="1991354" cy="142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90618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05400"/>
            <a:ext cx="1967723" cy="140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36701852_570610526668024_291920202312554905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G_20190802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066800"/>
            <a:ext cx="2244047" cy="160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20190802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524000"/>
            <a:ext cx="2667000" cy="185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20190802_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048000"/>
            <a:ext cx="270203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20190802_0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14600"/>
            <a:ext cx="1749972" cy="246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20190802_00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4267200"/>
            <a:ext cx="1800080" cy="123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20190802_00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0200" y="2590800"/>
            <a:ext cx="1991390" cy="183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G_20190802_00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3810000"/>
            <a:ext cx="2514600" cy="180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2400" dirty="0" smtClean="0"/>
              <a:t>ATELIER DE LUCRU</a:t>
            </a:r>
            <a:r>
              <a:rPr lang="en-US" sz="2400" dirty="0" smtClean="0"/>
              <a:t>, </a:t>
            </a:r>
            <a:r>
              <a:rPr lang="en-US" sz="2400" dirty="0" err="1" smtClean="0"/>
              <a:t>expozi</a:t>
            </a:r>
            <a:r>
              <a:rPr lang="ro-RO" sz="2400" dirty="0" smtClean="0"/>
              <a:t>ţie “săptămâna altfel”</a:t>
            </a:r>
            <a:endParaRPr lang="en-US" sz="2400" dirty="0"/>
          </a:p>
        </p:txBody>
      </p:sp>
      <p:pic>
        <p:nvPicPr>
          <p:cNvPr id="4" name="Content Placeholder 3" descr="IMG_20190618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5029200"/>
            <a:ext cx="2147903" cy="1524000"/>
          </a:xfrm>
        </p:spPr>
      </p:pic>
      <p:pic>
        <p:nvPicPr>
          <p:cNvPr id="5" name="Picture 4" descr="poza BARBAT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0680">
            <a:off x="3849173" y="2164833"/>
            <a:ext cx="1766455" cy="2362200"/>
          </a:xfrm>
          <a:prstGeom prst="rect">
            <a:avLst/>
          </a:prstGeom>
        </p:spPr>
      </p:pic>
      <p:pic>
        <p:nvPicPr>
          <p:cNvPr id="6" name="Picture 5" descr="poza FEME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9919">
            <a:off x="274613" y="2177184"/>
            <a:ext cx="1825336" cy="2362200"/>
          </a:xfrm>
          <a:prstGeom prst="rect">
            <a:avLst/>
          </a:prstGeom>
        </p:spPr>
      </p:pic>
      <p:pic>
        <p:nvPicPr>
          <p:cNvPr id="7" name="Picture 6" descr="36701852_570610526668024_291920202312554905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G_20190802_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191000"/>
            <a:ext cx="1593630" cy="22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20190802_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1066800"/>
            <a:ext cx="1708783" cy="2398340"/>
          </a:xfrm>
          <a:prstGeom prst="rect">
            <a:avLst/>
          </a:prstGeom>
        </p:spPr>
      </p:pic>
      <p:pic>
        <p:nvPicPr>
          <p:cNvPr id="10" name="Picture 9" descr="IMG_20190802_0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1066800"/>
            <a:ext cx="1610686" cy="240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G_20190802_00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3429000"/>
            <a:ext cx="2590800" cy="1847586"/>
          </a:xfrm>
          <a:prstGeom prst="rect">
            <a:avLst/>
          </a:prstGeom>
        </p:spPr>
      </p:pic>
      <p:pic>
        <p:nvPicPr>
          <p:cNvPr id="15" name="Picture 14" descr="IMG_20190802_00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4800600"/>
            <a:ext cx="1772264" cy="186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2400" dirty="0" smtClean="0"/>
              <a:t>ATELIER DE LUCRU</a:t>
            </a:r>
            <a:r>
              <a:rPr lang="en-US" sz="2400" dirty="0" smtClean="0"/>
              <a:t>, </a:t>
            </a:r>
            <a:r>
              <a:rPr lang="en-US" sz="2400" dirty="0" err="1" smtClean="0"/>
              <a:t>expozi</a:t>
            </a:r>
            <a:r>
              <a:rPr lang="ro-RO" sz="2400" dirty="0" smtClean="0"/>
              <a:t>ţie “săptămâna altfel”</a:t>
            </a:r>
            <a:endParaRPr lang="en-US" sz="2400" dirty="0"/>
          </a:p>
        </p:txBody>
      </p:sp>
      <p:pic>
        <p:nvPicPr>
          <p:cNvPr id="4" name="Content Placeholder 3" descr="IMG_20190802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855395"/>
            <a:ext cx="2165408" cy="30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6701852_570610526668024_29192020231255490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G_20190802_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371600"/>
            <a:ext cx="2060893" cy="228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20190802_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600200"/>
            <a:ext cx="1539187" cy="212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20190802_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4343400"/>
            <a:ext cx="160072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20190802_0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1295400"/>
            <a:ext cx="2057400" cy="289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MG_20190802_00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886200"/>
            <a:ext cx="189142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VIZITĂ EXPERT – FEBRUARIE 2019</a:t>
            </a:r>
            <a:endParaRPr lang="en-US" dirty="0"/>
          </a:p>
        </p:txBody>
      </p:sp>
      <p:pic>
        <p:nvPicPr>
          <p:cNvPr id="4" name="Content Placeholder 3" descr="36701852_570610526668024_29192020231255490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076498" cy="1916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53139448_2312509578979476_25413060270521057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44794">
            <a:off x="762000" y="4343400"/>
            <a:ext cx="2971800" cy="1981200"/>
          </a:xfrm>
          <a:prstGeom prst="rect">
            <a:avLst/>
          </a:prstGeom>
        </p:spPr>
      </p:pic>
      <p:pic>
        <p:nvPicPr>
          <p:cNvPr id="7" name="Picture 6" descr="53364397_2312508922312875_30174537336435507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6164">
            <a:off x="5891857" y="4331301"/>
            <a:ext cx="2969472" cy="1979648"/>
          </a:xfrm>
          <a:prstGeom prst="rect">
            <a:avLst/>
          </a:prstGeom>
        </p:spPr>
      </p:pic>
      <p:pic>
        <p:nvPicPr>
          <p:cNvPr id="8" name="Picture 7" descr="53262019_2312509478979486_826727861845177139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92993">
            <a:off x="1030280" y="1788258"/>
            <a:ext cx="2667000" cy="1778000"/>
          </a:xfrm>
          <a:prstGeom prst="rect">
            <a:avLst/>
          </a:prstGeom>
        </p:spPr>
      </p:pic>
      <p:pic>
        <p:nvPicPr>
          <p:cNvPr id="9" name="Picture 8" descr="52940680_2312509292312838_490147997312824115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39678">
            <a:off x="6301455" y="1523111"/>
            <a:ext cx="2628900" cy="1752600"/>
          </a:xfrm>
          <a:prstGeom prst="rect">
            <a:avLst/>
          </a:prstGeom>
        </p:spPr>
      </p:pic>
      <p:pic>
        <p:nvPicPr>
          <p:cNvPr id="10" name="Picture 9" descr="53253007_2312509395646161_545171083616898252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28956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ATELIER DE LUCRU  - ALEGERE logo</a:t>
            </a:r>
            <a:endParaRPr lang="en-US" dirty="0"/>
          </a:p>
        </p:txBody>
      </p:sp>
      <p:pic>
        <p:nvPicPr>
          <p:cNvPr id="4" name="Content Placeholder 3" descr="IMG_20190618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64350">
            <a:off x="1610536" y="1585971"/>
            <a:ext cx="1600200" cy="2380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IMG_20190618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7613">
            <a:off x="6643187" y="1570937"/>
            <a:ext cx="1599085" cy="222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371600"/>
            <a:ext cx="2531920" cy="3276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20190618_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5818">
            <a:off x="2420056" y="3996550"/>
            <a:ext cx="1405150" cy="2170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IMG_20190618_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44644">
            <a:off x="4384685" y="4482733"/>
            <a:ext cx="1248244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36701852_570610526668024_291920202312554905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28600"/>
            <a:ext cx="1074896" cy="191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MG_20190802_0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953000"/>
            <a:ext cx="2286000" cy="1615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20190802_000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3352800"/>
            <a:ext cx="1628648" cy="13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20190802_00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4343400"/>
            <a:ext cx="2759274" cy="197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286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PROIECT “JUSTICE HAS NO GENDER”</vt:lpstr>
      <vt:lpstr>PROIECT “JUSTICE HAS NO GENDER”</vt:lpstr>
      <vt:lpstr>ALEGEREA GRUPULUI ŢINTĂ  OCTOMBRIE 2018</vt:lpstr>
      <vt:lpstr>DECEMBRIE 2018, IANUARIE 2019 ŞI FEBRUARIE 2019</vt:lpstr>
      <vt:lpstr>ATELIER DE LUCRU, expoziţie “săptămâna altfel”</vt:lpstr>
      <vt:lpstr>ATELIER DE LUCRU, expoziţie “săptămâna altfel”</vt:lpstr>
      <vt:lpstr>ATELIER DE LUCRU, expoziţie “săptămâna altfel”</vt:lpstr>
      <vt:lpstr>VIZITĂ EXPERT – FEBRUARIE 2019</vt:lpstr>
      <vt:lpstr>ATELIER DE LUCRU  - ALEGERE logo</vt:lpstr>
      <vt:lpstr>Dacă –i bal, bal să fie martie 2019</vt:lpstr>
      <vt:lpstr>vals</vt:lpstr>
      <vt:lpstr>bellydance</vt:lpstr>
      <vt:lpstr>CU MASCĂ, MAI SUNT EU?</vt:lpstr>
      <vt:lpstr>SAPTĂMÂNA ALTFEL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“JUSTICE HAS NO GENDER”</dc:title>
  <dc:creator>Asus</dc:creator>
  <cp:lastModifiedBy>Asus</cp:lastModifiedBy>
  <cp:revision>33</cp:revision>
  <dcterms:created xsi:type="dcterms:W3CDTF">2019-07-27T08:24:15Z</dcterms:created>
  <dcterms:modified xsi:type="dcterms:W3CDTF">2019-08-02T12:13:21Z</dcterms:modified>
</cp:coreProperties>
</file>